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20BF5-6E50-488E-9482-41FD54E5C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EAA07C-CA12-4F18-B3B2-654BD34A8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A2A07-D1B6-42EE-BFC0-F0D29EDDE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C24A1-F01E-45F1-9CD5-14E8550F6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D035A-8B8B-42A3-B45F-28CF2FFD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376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0D70C-EEBF-4991-AA2E-BF13D5F1D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2E176-6EF6-4B62-BF78-22E26D580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7438A-F18F-4333-9124-BE7AA8E2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08324-2905-4349-A50F-F795350D2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11E41-76C3-44CB-9E71-FFC4E2BFE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1790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3F27CB-7C5D-4968-8D76-970EACB9EF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319ED9-8EB6-47C7-95EA-AE03841DC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08B0E-46C6-4325-BE34-F4C2BEF36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D3F2B-D047-4FDC-B212-DC95D2131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54B97-6559-4A12-A2C1-64ED2868A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9708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94F55-A4CD-45A9-A958-475C95218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59B81-289A-4A72-BA96-95C24F39B9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6D3E7-48D8-4738-A16C-C71390482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671E3-E3FD-4B0B-9AA5-A63FE3BD3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F632E-0AC6-4E85-8647-F289F956B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117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DE07-970C-4300-AF44-43CFDF1C2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2CED2-3048-41D7-85F4-BD7804D67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E2D41-1A19-438C-8B2D-2AE3EA0DB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52D73-7B23-4D27-B0B8-8AE36E94D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BFA9B-62BC-45F0-A015-B2BAB6C0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9164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915C2-473B-4093-8A11-0E3786A9E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E460F-495C-4E02-BCD1-54763D2BE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0E733-58B8-4FAD-9229-E37BA6255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5EBAA-3B9C-446E-B2A1-299811AF0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56A65-DB45-4CEE-9DB3-B34D553D7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013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14BE8-2A3D-4AB4-83CD-D327FC648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5A244-5F79-4BE2-BEA3-61B42121E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63C270-6E91-482C-9D67-106445B11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CDFCF-27D3-4E6D-9830-7AD906F5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6D79F-3335-4383-B639-14D828E2E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C343B-9551-43B9-A9EC-894A1540A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3210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10FD0-7FC7-4B4C-ACC2-BD856715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22789-DBC8-437A-BDC0-D17FA326F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F2700-6756-41CD-AA00-0B7EF6E54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10D3BF-148F-4634-BB89-3531BB5AE2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73FFC1-5F96-44D4-8620-39C207D90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EA0E1A-8962-4144-B314-EDFF24FED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37768A-3A78-465D-8A58-B769D2156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8568BB-ADCE-463E-8353-7912D5BE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033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6781E-3841-41F6-9511-E68B89371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5A3522-3425-4E46-872E-D5F7DD78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5658-BA92-47AD-938F-A8ECF11AA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EFDA1C-9063-4B47-92CC-AB090C54D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5777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B1A9AB-6B98-4CB4-AB69-17AFD3438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0DA67A-C565-49A3-B1EE-24E30E640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031A32-500C-4B8D-B8D1-5AABEA765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1264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FC421-7C7B-419A-B595-C40C97984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C288F-85D7-41EA-BB00-9912021D4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20AEBB-3717-4333-8965-46A53C583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87C246-443E-4177-9271-5EFF8C317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29D4C-1214-4C19-823F-EA0AD5269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20189E-8043-40A2-B8AE-E70A3560D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843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75CD0-4269-47B4-B6CC-AEC6998CE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13787A-B2D0-4C49-8FF5-6743B831A7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03EBB9-DE9F-4C5C-B506-752329D2D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5BB65-0B7C-4D7A-9475-108A032F4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923CC-0262-4575-B5F6-3DA7B37D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313EB-3456-4ACB-94CD-BB349FFCF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779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861131-E711-46F3-A0C5-320A69561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34B67-D401-4FC7-916E-5FABFDF64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19E3B-A726-482B-8FAC-0679B08A6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40472-70A0-4CF5-8D19-6F43B7DD2244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2DCF2-F86B-4EC4-A8F4-CBE95DDCE8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33C0A-2387-434F-8EF4-087D2D4521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6B3C0-A9EC-4789-BE80-8498FEA3C9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02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3D663-08C2-4B1B-ACC6-A3E303078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C32BB-2B9C-4FED-85AC-FA7F43D158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Target customer</a:t>
            </a:r>
          </a:p>
        </p:txBody>
      </p:sp>
    </p:spTree>
    <p:extLst>
      <p:ext uri="{BB962C8B-B14F-4D97-AF65-F5344CB8AC3E}">
        <p14:creationId xmlns:p14="http://schemas.microsoft.com/office/powerpoint/2010/main" val="2498950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29A41-9DDB-457F-A996-ECC6560D2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Who Has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BA144-9E93-4A67-BE41-24E4F78859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Customer need</a:t>
            </a:r>
          </a:p>
        </p:txBody>
      </p:sp>
    </p:spTree>
    <p:extLst>
      <p:ext uri="{BB962C8B-B14F-4D97-AF65-F5344CB8AC3E}">
        <p14:creationId xmlns:p14="http://schemas.microsoft.com/office/powerpoint/2010/main" val="681160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6EA25-0A22-41C9-A8D3-05F6D37C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Product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357DB-03AD-4906-845C-B49B4ADA0A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Is in market category</a:t>
            </a:r>
          </a:p>
        </p:txBody>
      </p:sp>
    </p:spTree>
    <p:extLst>
      <p:ext uri="{BB962C8B-B14F-4D97-AF65-F5344CB8AC3E}">
        <p14:creationId xmlns:p14="http://schemas.microsoft.com/office/powerpoint/2010/main" val="1065790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E3AE-DB05-4A9C-AED4-68D427600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That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6C470-E56A-43BB-9752-87338BD909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Has benefit</a:t>
            </a:r>
          </a:p>
        </p:txBody>
      </p:sp>
    </p:spTree>
    <p:extLst>
      <p:ext uri="{BB962C8B-B14F-4D97-AF65-F5344CB8AC3E}">
        <p14:creationId xmlns:p14="http://schemas.microsoft.com/office/powerpoint/2010/main" val="673327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01F4A-B05F-4DCB-877B-3AD6829F4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Unlike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FA8C5-FA19-42AC-9591-E79D620B1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Competitors</a:t>
            </a:r>
          </a:p>
        </p:txBody>
      </p:sp>
    </p:spTree>
    <p:extLst>
      <p:ext uri="{BB962C8B-B14F-4D97-AF65-F5344CB8AC3E}">
        <p14:creationId xmlns:p14="http://schemas.microsoft.com/office/powerpoint/2010/main" val="362479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10B06-D6A8-494F-B8AE-53F2D7E86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Who Do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0811D-4A2C-4BF3-8A1B-98423993D2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Well and poorly</a:t>
            </a:r>
          </a:p>
        </p:txBody>
      </p:sp>
    </p:spTree>
    <p:extLst>
      <p:ext uri="{BB962C8B-B14F-4D97-AF65-F5344CB8AC3E}">
        <p14:creationId xmlns:p14="http://schemas.microsoft.com/office/powerpoint/2010/main" val="114155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8304-06CE-42D7-AD64-1D9277E5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Our Product 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C3E49-7D8A-449D-93A2-B27A15FC37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Different</a:t>
            </a:r>
          </a:p>
        </p:txBody>
      </p:sp>
    </p:spTree>
    <p:extLst>
      <p:ext uri="{BB962C8B-B14F-4D97-AF65-F5344CB8AC3E}">
        <p14:creationId xmlns:p14="http://schemas.microsoft.com/office/powerpoint/2010/main" val="651445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Elevator Pitch</Template>
  <TotalTime>0</TotalTime>
  <Words>26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For</vt:lpstr>
      <vt:lpstr>Who Has</vt:lpstr>
      <vt:lpstr>Product</vt:lpstr>
      <vt:lpstr>That</vt:lpstr>
      <vt:lpstr>Unlike</vt:lpstr>
      <vt:lpstr>Who Do</vt:lpstr>
      <vt:lpstr>Our Product 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</dc:title>
  <dc:creator>Orren Prunckun</dc:creator>
  <cp:lastModifiedBy>Orren Prunckun</cp:lastModifiedBy>
  <cp:revision>3</cp:revision>
  <dcterms:created xsi:type="dcterms:W3CDTF">2019-08-08T04:17:23Z</dcterms:created>
  <dcterms:modified xsi:type="dcterms:W3CDTF">2019-08-08T04:18:57Z</dcterms:modified>
</cp:coreProperties>
</file>