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53DE-0EAC-4B31-863A-DC815AD21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1ECAB5-EA75-4FA2-8381-52D090B6C0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CB078-3A61-4649-9CF7-70FC5E429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CC3F7-AFBB-4802-A828-38284E98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204C2-A6D1-4B37-ABC2-BDA404DF5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4721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5828-FEF6-439C-94F4-E814C86A0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2A2B6F-EE1F-4CAF-B94E-D926289EF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F5FA3-5F5E-4F66-BC20-4EF85ABE0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56059-9B83-493E-85DA-A07D785BE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151A4-5B14-4F93-9499-1A5D57419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132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F8FF97-A097-4750-B54F-F59116DE98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BACE3C-E008-418B-B316-29951CEAA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BBF03-A628-4F82-A487-2D4D4ED3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8BD7D-D77E-4913-B3BB-148DFF05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D5F40-443C-4240-A2F3-0A25216C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597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9D627-0F74-4FD7-AF07-9CB8F653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FF2EFE-836E-4900-9A25-CAD79C4E9E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9DCE2-CFDD-4E1C-A4B2-BCCC0F9C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94AB9-228F-464E-9E46-056A1D005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99BD5-24DC-46B0-83AF-486FF1269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82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81C56-315D-4769-BFD4-13572D3C0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1FF6F-02EE-4B0D-9704-AA395BF21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610A2-3AF9-4F69-AF53-BF9C525AC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A722B-3629-4A5F-8DC2-2B31DB561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1DA9D-D3C5-4242-9EC9-ADE4E066F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18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1DD87-D739-41B4-8F82-85B558AA9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D9B50-EE18-4F1B-8EC5-76563A6E8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F8044-F58F-47BC-9756-122D0812B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8F12B-5321-4547-BC94-8C6F0408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A2DBA-7169-4B66-8F49-E701CDA6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263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2F0D9-1287-4F0D-AA59-440E32245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A18C5-8B40-47EC-985A-747155F50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BB41C-68D4-4C94-90CF-C7DC00CAF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D3D293-3B04-4E2D-B228-50489071E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CEBC0-9173-4E6C-9888-A1C5BC915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8FEBC-A9F3-4784-9961-6561615C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60418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1B68B-1638-4428-86A3-B33B9495A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B3E5B-B101-4B1A-AD27-B1A63F0A3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4D5BA-F0F1-4675-AAC4-CE13BF919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57FBCE-B3D2-4280-A3AE-E6ABC04226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777A78-42E7-4B8D-89F6-3A30EEF13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1EE3D-6585-4B28-8909-CA81D147E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060609-A75D-471A-9D7E-F76B1B44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8BADE-FD84-4442-924C-466AB7ABB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0387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7DEAB-65B2-43DD-BE45-BE19E179E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297FD0-C474-4369-ADA4-E293616E6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29159-9D85-45E8-B21C-E8E449F1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BE42AF-2372-42BB-B03C-1CF1C614A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853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E3ECE4-6CB2-4832-B04C-4C2D058BB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0494F0-34D9-4CF3-B118-E656A4417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7F872A-F62A-4D31-A713-E54B1BF0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089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2761D-A55F-4DB0-9EBB-0EEAFED27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3B227-0A29-44C4-ABC1-80ED87FC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F33C95-4D55-46DF-A66A-C874FF1BA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CDF82-0F76-4B8A-80C8-FF87BD84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DADD5D-AFEA-4343-AF9D-54DAED1B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F2048-B506-4802-A2FC-3B38E868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694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44F0F-4DBD-4656-B67A-A36B70245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4B2BA1-C17A-493D-9BA2-29F178D324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4AFAA2-9978-4995-A805-68478B111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C90EC-D5F5-4344-A62F-D79179656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7A35A-632C-4BDE-BD61-BC86FE492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D7516-2D0A-4533-BD37-9D4BD72C8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784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2A004-F33C-4E14-8727-934B6D79A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0CE9C-950F-4AAA-918B-E2BF8722F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6FD1A-0510-489F-B401-3C7045979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A7DF-9EA7-4B27-8550-391095BA789A}" type="datetimeFigureOut">
              <a:rPr lang="en-AU" smtClean="0"/>
              <a:t>8/08/2019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417A1-2AAA-4896-B745-FDB2C12789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88C4E-3A6F-4434-9E91-7466FE643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07D02-FDD7-431A-BC1F-004E64864956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300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50C4A-6EC2-4F97-BE30-B0BFFDE9E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Headline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27A50-9B9F-4FF8-B48C-D3A774BDD9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Get attention</a:t>
            </a:r>
          </a:p>
        </p:txBody>
      </p:sp>
    </p:spTree>
    <p:extLst>
      <p:ext uri="{BB962C8B-B14F-4D97-AF65-F5344CB8AC3E}">
        <p14:creationId xmlns:p14="http://schemas.microsoft.com/office/powerpoint/2010/main" val="1541555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9EB17-35D1-49E9-9B1E-49C3B0544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Credibility Indicators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F89D8-D717-48F6-9E11-1E3F87BAAD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Highlight any testimonials/case studies/success stories of solution</a:t>
            </a:r>
          </a:p>
        </p:txBody>
      </p:sp>
    </p:spTree>
    <p:extLst>
      <p:ext uri="{BB962C8B-B14F-4D97-AF65-F5344CB8AC3E}">
        <p14:creationId xmlns:p14="http://schemas.microsoft.com/office/powerpoint/2010/main" val="1226714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6B3DE-AA35-433D-A43C-2A2F60BED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Revenue Streams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B0E3F-EB8F-49BB-A7DA-8904B51FA2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how you make money (and what the price point is)</a:t>
            </a:r>
          </a:p>
        </p:txBody>
      </p:sp>
    </p:spTree>
    <p:extLst>
      <p:ext uri="{BB962C8B-B14F-4D97-AF65-F5344CB8AC3E}">
        <p14:creationId xmlns:p14="http://schemas.microsoft.com/office/powerpoint/2010/main" val="213983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6FF28-238C-48EB-8F38-69A87DEB8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Market Size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3904D-32DD-40A9-B1D9-B8EB8F3831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how big the market is</a:t>
            </a:r>
          </a:p>
        </p:txBody>
      </p:sp>
    </p:spTree>
    <p:extLst>
      <p:ext uri="{BB962C8B-B14F-4D97-AF65-F5344CB8AC3E}">
        <p14:creationId xmlns:p14="http://schemas.microsoft.com/office/powerpoint/2010/main" val="4070278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DBC5B-6574-4472-AEF3-0339D64BC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Profit Projection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185B4-985A-42F9-88F9-F78F7F712C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Project how much profit you could make</a:t>
            </a:r>
          </a:p>
        </p:txBody>
      </p:sp>
    </p:spTree>
    <p:extLst>
      <p:ext uri="{BB962C8B-B14F-4D97-AF65-F5344CB8AC3E}">
        <p14:creationId xmlns:p14="http://schemas.microsoft.com/office/powerpoint/2010/main" val="3010937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54E5F-C1D2-4068-A340-1BBEE7EE9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Customer Acquisition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78625-6E64-48BA-815F-6C1DB9D82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how you get customers/users</a:t>
            </a:r>
          </a:p>
        </p:txBody>
      </p:sp>
    </p:spTree>
    <p:extLst>
      <p:ext uri="{BB962C8B-B14F-4D97-AF65-F5344CB8AC3E}">
        <p14:creationId xmlns:p14="http://schemas.microsoft.com/office/powerpoint/2010/main" val="35989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EC642-97D8-4701-B4DA-BE80C5B3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Traction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A6F2B8-B61D-4213-BAAE-35CA7EE32E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the progress you have made so far</a:t>
            </a:r>
          </a:p>
        </p:txBody>
      </p:sp>
    </p:spTree>
    <p:extLst>
      <p:ext uri="{BB962C8B-B14F-4D97-AF65-F5344CB8AC3E}">
        <p14:creationId xmlns:p14="http://schemas.microsoft.com/office/powerpoint/2010/main" val="2556876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B7D01-A747-4C89-9610-0D713AD0B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Team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5FA43-251F-4628-B5D0-ACB576192F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What are your personal credentials are to make you the best person to do this/your purpose</a:t>
            </a:r>
          </a:p>
        </p:txBody>
      </p:sp>
    </p:spTree>
    <p:extLst>
      <p:ext uri="{BB962C8B-B14F-4D97-AF65-F5344CB8AC3E}">
        <p14:creationId xmlns:p14="http://schemas.microsoft.com/office/powerpoint/2010/main" val="2226053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B514F-D6B8-4BAD-9CC5-563730772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Call To Action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AA21A-DF4E-452E-80ED-DB70263C6D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the action you want the audience to take after listening you 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44266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CE484-3BA5-4EC7-940F-4D6033ED3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Close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666BF-A0E5-4278-B183-B2B15FCA45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Close with a tag line and loop back to the startling fact or rhetorical question</a:t>
            </a:r>
          </a:p>
        </p:txBody>
      </p:sp>
    </p:spTree>
    <p:extLst>
      <p:ext uri="{BB962C8B-B14F-4D97-AF65-F5344CB8AC3E}">
        <p14:creationId xmlns:p14="http://schemas.microsoft.com/office/powerpoint/2010/main" val="410364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5DA3-C3F5-4635-8D0E-5D2A7D619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Backstory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99694-B5CB-48E1-96E1-1F3C69EBDA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Short personal story to illustrate the problem</a:t>
            </a:r>
          </a:p>
        </p:txBody>
      </p:sp>
    </p:spTree>
    <p:extLst>
      <p:ext uri="{BB962C8B-B14F-4D97-AF65-F5344CB8AC3E}">
        <p14:creationId xmlns:p14="http://schemas.microsoft.com/office/powerpoint/2010/main" val="828165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CD72B-9038-45E0-BF9E-53F198E7A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Solution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F6F1B-093F-420B-B512-14A4BC086F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Introduce your solution and show the product</a:t>
            </a:r>
          </a:p>
        </p:txBody>
      </p:sp>
    </p:spTree>
    <p:extLst>
      <p:ext uri="{BB962C8B-B14F-4D97-AF65-F5344CB8AC3E}">
        <p14:creationId xmlns:p14="http://schemas.microsoft.com/office/powerpoint/2010/main" val="1413756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D2DF-852B-42D6-BE8E-C2A265F7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Target Market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31D51-E126-4344-85CA-FBDC76F305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who the solution is for</a:t>
            </a:r>
          </a:p>
        </p:txBody>
      </p:sp>
    </p:spTree>
    <p:extLst>
      <p:ext uri="{BB962C8B-B14F-4D97-AF65-F5344CB8AC3E}">
        <p14:creationId xmlns:p14="http://schemas.microsoft.com/office/powerpoint/2010/main" val="2352880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74486-A629-44F1-B72D-2B5AC9513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Value Proposition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FBDE5B-FCB9-4F7E-8EFF-D00265E7E5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Explain the benefits</a:t>
            </a:r>
          </a:p>
        </p:txBody>
      </p:sp>
    </p:spTree>
    <p:extLst>
      <p:ext uri="{BB962C8B-B14F-4D97-AF65-F5344CB8AC3E}">
        <p14:creationId xmlns:p14="http://schemas.microsoft.com/office/powerpoint/2010/main" val="3467388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5EED2-EF8B-4264-9FEE-622ADAAE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Features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BA321-1726-4AAD-8750-1F43426904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Stepping people through how the solution works</a:t>
            </a:r>
          </a:p>
        </p:txBody>
      </p:sp>
    </p:spTree>
    <p:extLst>
      <p:ext uri="{BB962C8B-B14F-4D97-AF65-F5344CB8AC3E}">
        <p14:creationId xmlns:p14="http://schemas.microsoft.com/office/powerpoint/2010/main" val="1634541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C9969-6BC6-426B-BC84-CFEFE4E6F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AU" b="1" dirty="0"/>
              <a:t>Competition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5B329-B1F5-46A4-945F-4B6B51629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AU" dirty="0"/>
              <a:t>Mention your competitors</a:t>
            </a:r>
          </a:p>
        </p:txBody>
      </p:sp>
    </p:spTree>
    <p:extLst>
      <p:ext uri="{BB962C8B-B14F-4D97-AF65-F5344CB8AC3E}">
        <p14:creationId xmlns:p14="http://schemas.microsoft.com/office/powerpoint/2010/main" val="2620869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C2D8-58C7-4D6A-B47F-F70A7FECB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Competition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7F6E8-0F1C-49FD-8517-76A76E6270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what they do well and do poorly</a:t>
            </a:r>
          </a:p>
        </p:txBody>
      </p:sp>
    </p:spTree>
    <p:extLst>
      <p:ext uri="{BB962C8B-B14F-4D97-AF65-F5344CB8AC3E}">
        <p14:creationId xmlns:p14="http://schemas.microsoft.com/office/powerpoint/2010/main" val="1198477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02B0-4014-48C5-AFFB-134C3960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Differentiator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08BEF4-04B4-4761-B462-24D87258A5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Explain how you are different</a:t>
            </a:r>
          </a:p>
        </p:txBody>
      </p:sp>
    </p:spTree>
    <p:extLst>
      <p:ext uri="{BB962C8B-B14F-4D97-AF65-F5344CB8AC3E}">
        <p14:creationId xmlns:p14="http://schemas.microsoft.com/office/powerpoint/2010/main" val="3339110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Solution Pitch</Template>
  <TotalTime>0</TotalTime>
  <Words>177</Words>
  <Application>Microsoft Office PowerPoint</Application>
  <PresentationFormat>Widescreen</PresentationFormat>
  <Paragraphs>36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Headline</vt:lpstr>
      <vt:lpstr>Backstory</vt:lpstr>
      <vt:lpstr>Solution</vt:lpstr>
      <vt:lpstr>Target Market</vt:lpstr>
      <vt:lpstr>Value Proposition</vt:lpstr>
      <vt:lpstr>Features</vt:lpstr>
      <vt:lpstr>Competition</vt:lpstr>
      <vt:lpstr>Competition Analysis</vt:lpstr>
      <vt:lpstr>Differentiator</vt:lpstr>
      <vt:lpstr>Credibility Indicators</vt:lpstr>
      <vt:lpstr>Revenue Streams</vt:lpstr>
      <vt:lpstr>Market Size</vt:lpstr>
      <vt:lpstr>Profit Projection</vt:lpstr>
      <vt:lpstr>Customer Acquisition</vt:lpstr>
      <vt:lpstr>Traction</vt:lpstr>
      <vt:lpstr>Team</vt:lpstr>
      <vt:lpstr>Call To Action</vt:lpstr>
      <vt:lpstr>Close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</dc:title>
  <dc:creator>Orren Prunckun</dc:creator>
  <cp:lastModifiedBy>Orren Prunckun</cp:lastModifiedBy>
  <cp:revision>1</cp:revision>
  <dcterms:created xsi:type="dcterms:W3CDTF">2019-08-08T04:19:41Z</dcterms:created>
  <dcterms:modified xsi:type="dcterms:W3CDTF">2019-08-08T04:20:45Z</dcterms:modified>
</cp:coreProperties>
</file>