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A85DA7-4C60-40D3-A00F-2F0BF7979C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CCEA599-02FF-4C7B-AEC6-4C6F1392DB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BEEFD6-D843-43BA-9F58-EEBD49B6AF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023A9-2126-44D7-945E-DA05BEA04E1F}" type="datetimeFigureOut">
              <a:rPr lang="en-AU" smtClean="0"/>
              <a:t>8/08/2019</a:t>
            </a:fld>
            <a:endParaRPr lang="en-A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9CC412-510A-4101-88C0-DC4061CDE6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D31F71-8421-43A3-9C01-DA6DDD902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833FA-ECB8-41AA-8757-4E7925D3130F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36432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A255BC-26DD-4219-A52E-36C0A3821D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4FBC3F2-42AE-43CD-BA0B-A4DE079EB5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B55DB1-04A0-43CD-810C-C9690572D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023A9-2126-44D7-945E-DA05BEA04E1F}" type="datetimeFigureOut">
              <a:rPr lang="en-AU" smtClean="0"/>
              <a:t>8/08/2019</a:t>
            </a:fld>
            <a:endParaRPr lang="en-A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6FC97B-2509-48B0-A36A-26ADFECCE3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02F054-C079-4C37-8A02-9E8B993EE5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833FA-ECB8-41AA-8757-4E7925D3130F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4823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6CFBA17-E02D-4DDD-9D39-6725C626DE3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A85B0C-E0E1-4889-9C64-1A808A83D1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888E4B-B7F2-43C2-B262-58797E4A5B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023A9-2126-44D7-945E-DA05BEA04E1F}" type="datetimeFigureOut">
              <a:rPr lang="en-AU" smtClean="0"/>
              <a:t>8/08/2019</a:t>
            </a:fld>
            <a:endParaRPr lang="en-A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71E7B9-B30A-480B-A565-74C734FEC7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A127D7-3F2B-4FE5-8AD3-AFE1964ECD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833FA-ECB8-41AA-8757-4E7925D3130F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075122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DC9586-8331-43AA-8563-3FC16BA05B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1DA421-54B4-49FE-90BF-BE09A115357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C1B2F9-D77D-4E84-A331-1F36EB8E1A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023A9-2126-44D7-945E-DA05BEA04E1F}" type="datetimeFigureOut">
              <a:rPr lang="en-AU" smtClean="0"/>
              <a:t>8/08/2019</a:t>
            </a:fld>
            <a:endParaRPr lang="en-A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B098A1-5431-4114-A57F-59EFCD49E8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F6A629-BF9E-4CBD-A648-7FD2217204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833FA-ECB8-41AA-8757-4E7925D3130F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27237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143D41-1275-4263-8A23-ECC6049A0A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B4D42D-E25D-4538-8D11-BF3253D30C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C736A4-1DD4-4A92-BDBB-2D80A63B27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023A9-2126-44D7-945E-DA05BEA04E1F}" type="datetimeFigureOut">
              <a:rPr lang="en-AU" smtClean="0"/>
              <a:t>8/08/2019</a:t>
            </a:fld>
            <a:endParaRPr lang="en-A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A4EFA9-1C41-446C-BD51-6B528C956F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A1B089-C529-4CD3-B38F-8E456C5056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833FA-ECB8-41AA-8757-4E7925D3130F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30759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499591-749A-440B-A8E6-E1829E782C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844030-0A93-4970-BC34-2DF10C0633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01EF99-19DD-42AF-8A16-532F2C3D10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023A9-2126-44D7-945E-DA05BEA04E1F}" type="datetimeFigureOut">
              <a:rPr lang="en-AU" smtClean="0"/>
              <a:t>8/08/2019</a:t>
            </a:fld>
            <a:endParaRPr lang="en-A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5B1393-3953-47F0-A733-C6D81F935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A4F1C2-3B6C-4206-BDFC-2E0A0B7F0C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833FA-ECB8-41AA-8757-4E7925D3130F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86660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04FF21-222F-491F-BFD3-29C44A7BA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99AF27-06A5-404A-A1D9-1886DDCD90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947EC1-000B-43B9-8AFE-F579342F06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0377A8-1B9D-48ED-A21B-66685A2359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023A9-2126-44D7-945E-DA05BEA04E1F}" type="datetimeFigureOut">
              <a:rPr lang="en-AU" smtClean="0"/>
              <a:t>8/08/2019</a:t>
            </a:fld>
            <a:endParaRPr lang="en-AU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EFD3F9-072A-48C4-AD7B-557CBACD2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66050F-0717-41DC-B6EB-4604F8DD18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833FA-ECB8-41AA-8757-4E7925D3130F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516753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D98DD9-E02F-45A7-AB75-DD7AD10769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B5505E-86AA-4003-AED9-6411EDE439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E21E55-0D9E-47E9-9BD3-6C3CF47C8F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FC9177D-95AC-43A9-B96E-4C884ECB77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6E10440-9120-47FF-ADD1-5A60E45BD7B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9D9F102-534D-4E0C-BA87-60CBCED7D6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023A9-2126-44D7-945E-DA05BEA04E1F}" type="datetimeFigureOut">
              <a:rPr lang="en-AU" smtClean="0"/>
              <a:t>8/08/2019</a:t>
            </a:fld>
            <a:endParaRPr lang="en-AU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F63B87C-100F-49EC-BA5B-65705DF15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CE9D1B3-85CC-4153-9B4E-D42B7A3398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833FA-ECB8-41AA-8757-4E7925D3130F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75990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8847E6-D588-4F99-B9A1-3ED88F67D0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849A9FB-FFF7-4E92-83F4-95E6CDD006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023A9-2126-44D7-945E-DA05BEA04E1F}" type="datetimeFigureOut">
              <a:rPr lang="en-AU" smtClean="0"/>
              <a:t>8/08/2019</a:t>
            </a:fld>
            <a:endParaRPr lang="en-AU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93A5AA-FA1B-41FE-AC7E-C5DAD749BC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E6C95AE-7E59-4643-BF12-8B15985C6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833FA-ECB8-41AA-8757-4E7925D3130F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76528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224A046-A641-4716-BB8B-E633941AEB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023A9-2126-44D7-945E-DA05BEA04E1F}" type="datetimeFigureOut">
              <a:rPr lang="en-AU" smtClean="0"/>
              <a:t>8/08/2019</a:t>
            </a:fld>
            <a:endParaRPr lang="en-AU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C8DEE0F-01EA-4A06-9F6A-D71B8F93D4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BF2317-E286-404C-8F8D-EEDD381F2A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833FA-ECB8-41AA-8757-4E7925D3130F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37296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422718-4155-4378-B25A-97192A93C5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6431FC-C6DF-4AC0-A226-B02433BBE4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7DC018-E33D-448B-BE3C-292C024619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84C218-91BD-45E9-8802-5DCC78C14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023A9-2126-44D7-945E-DA05BEA04E1F}" type="datetimeFigureOut">
              <a:rPr lang="en-AU" smtClean="0"/>
              <a:t>8/08/2019</a:t>
            </a:fld>
            <a:endParaRPr lang="en-AU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3DED71-B404-409A-8EC2-8F6D017E5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4A2B95-DE34-4478-B267-0B86CC5EA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833FA-ECB8-41AA-8757-4E7925D3130F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57356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11AE1C-FB71-486B-819B-72E5674B71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520874A-C097-430F-A8B2-50E99AC1614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lang="en-AU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A803371-0643-4802-B5C0-D68795D2A3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EC15BE-283A-4F97-A982-5A220DEBA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023A9-2126-44D7-945E-DA05BEA04E1F}" type="datetimeFigureOut">
              <a:rPr lang="en-AU" smtClean="0"/>
              <a:t>8/08/2019</a:t>
            </a:fld>
            <a:endParaRPr lang="en-AU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1457E3-DF67-4161-9CBC-9990A5E3E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211E05-C151-4E2F-895F-DF7E41BA9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833FA-ECB8-41AA-8757-4E7925D3130F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73879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1ADCF8-CBAE-4FAC-BDB3-00C64A340C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3B8962-BE31-45C5-B5D4-06A34BC985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273164-4BF8-45A1-B804-BFAFD16803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9023A9-2126-44D7-945E-DA05BEA04E1F}" type="datetimeFigureOut">
              <a:rPr lang="en-AU" smtClean="0"/>
              <a:t>8/08/2019</a:t>
            </a:fld>
            <a:endParaRPr lang="en-A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92C0A1-9EA4-4BF6-9806-79328E2474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40EC10-C874-4100-8F03-6A34899668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D833FA-ECB8-41AA-8757-4E7925D3130F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0937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C5804B-7681-491C-9E29-02A2141E73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/>
              <a:t>Headline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1E37BC-2272-45B5-A1ED-C1C740E1930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AU" dirty="0"/>
              <a:t>Get attention</a:t>
            </a:r>
          </a:p>
        </p:txBody>
      </p:sp>
    </p:spTree>
    <p:extLst>
      <p:ext uri="{BB962C8B-B14F-4D97-AF65-F5344CB8AC3E}">
        <p14:creationId xmlns:p14="http://schemas.microsoft.com/office/powerpoint/2010/main" val="10587926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860F9C-FFF4-4EA1-9928-7CB6F7BFD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/>
              <a:t>Call Out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C2BD35-AFFF-426F-AF9A-5FBF29B298A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AU" dirty="0"/>
              <a:t>Rhetorical question about problem</a:t>
            </a:r>
          </a:p>
        </p:txBody>
      </p:sp>
    </p:spTree>
    <p:extLst>
      <p:ext uri="{BB962C8B-B14F-4D97-AF65-F5344CB8AC3E}">
        <p14:creationId xmlns:p14="http://schemas.microsoft.com/office/powerpoint/2010/main" val="26279983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BFD135-BCB5-41B5-B5CC-94C4EF571F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/>
              <a:t>Story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9B49D3-41FF-4F44-A046-D22F1E126E0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/>
              <a:t>Short personal story to illustrate the problem</a:t>
            </a:r>
          </a:p>
        </p:txBody>
      </p:sp>
    </p:spTree>
    <p:extLst>
      <p:ext uri="{BB962C8B-B14F-4D97-AF65-F5344CB8AC3E}">
        <p14:creationId xmlns:p14="http://schemas.microsoft.com/office/powerpoint/2010/main" val="29181179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7AAED0-858C-48D8-B88D-6A7260578E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/>
              <a:t>Solution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4D52CF-3B8F-4706-9FE4-6171A08497B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/>
              <a:t>Introduce your solution and show the product</a:t>
            </a:r>
          </a:p>
        </p:txBody>
      </p:sp>
    </p:spTree>
    <p:extLst>
      <p:ext uri="{BB962C8B-B14F-4D97-AF65-F5344CB8AC3E}">
        <p14:creationId xmlns:p14="http://schemas.microsoft.com/office/powerpoint/2010/main" val="31584202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F39A6E-D375-4151-B0BE-0B7F65C425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/>
              <a:t>Value Proposition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69575D-4F10-4E17-8C25-EC88AFAFA5E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/>
              <a:t>Explain the value proposition/the benefit</a:t>
            </a:r>
          </a:p>
        </p:txBody>
      </p:sp>
    </p:spTree>
    <p:extLst>
      <p:ext uri="{BB962C8B-B14F-4D97-AF65-F5344CB8AC3E}">
        <p14:creationId xmlns:p14="http://schemas.microsoft.com/office/powerpoint/2010/main" val="22538541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E59C6B-7000-49E0-A64D-0D9C85A246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/>
              <a:t>Credibility Indicators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3ACF7A-E693-40AD-99A7-E53723B10F3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/>
              <a:t>Highlight any testimonials/case studies/success stories of solution</a:t>
            </a:r>
          </a:p>
        </p:txBody>
      </p:sp>
    </p:spTree>
    <p:extLst>
      <p:ext uri="{BB962C8B-B14F-4D97-AF65-F5344CB8AC3E}">
        <p14:creationId xmlns:p14="http://schemas.microsoft.com/office/powerpoint/2010/main" val="39563667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50BCF7-1B40-4BA1-AA0B-5E5BD168C9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/>
              <a:t>Offer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CACB2F-3571-4818-AEC7-2B4C52DEB6B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AU" dirty="0"/>
              <a:t>Explain offer</a:t>
            </a:r>
          </a:p>
        </p:txBody>
      </p:sp>
    </p:spTree>
    <p:extLst>
      <p:ext uri="{BB962C8B-B14F-4D97-AF65-F5344CB8AC3E}">
        <p14:creationId xmlns:p14="http://schemas.microsoft.com/office/powerpoint/2010/main" val="41683544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E54C6A-A901-4BAA-B5DB-D868EB3D5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/>
              <a:t>Offer Price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216D8D-4DAE-4236-A511-947037C2768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AU" dirty="0"/>
              <a:t>Explain price</a:t>
            </a:r>
          </a:p>
        </p:txBody>
      </p:sp>
    </p:spTree>
    <p:extLst>
      <p:ext uri="{BB962C8B-B14F-4D97-AF65-F5344CB8AC3E}">
        <p14:creationId xmlns:p14="http://schemas.microsoft.com/office/powerpoint/2010/main" val="16658838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CF6F9B-3CFC-4412-8920-F1D21CE7C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/>
              <a:t>Call To Action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6C319F-7ED2-4B48-A906-691C6772A16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/>
              <a:t>Explain the action you want the audience to take after listening you 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9987044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Sales Script</Template>
  <TotalTime>0</TotalTime>
  <Words>73</Words>
  <Application>Microsoft Office PowerPoint</Application>
  <PresentationFormat>Widescreen</PresentationFormat>
  <Paragraphs>18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Headline</vt:lpstr>
      <vt:lpstr>Call Out</vt:lpstr>
      <vt:lpstr>Story</vt:lpstr>
      <vt:lpstr>Solution</vt:lpstr>
      <vt:lpstr>Value Proposition</vt:lpstr>
      <vt:lpstr>Credibility Indicators</vt:lpstr>
      <vt:lpstr>Offer</vt:lpstr>
      <vt:lpstr>Offer Price</vt:lpstr>
      <vt:lpstr>Call To Action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Headline</dc:title>
  <dc:creator>Orren Prunckun</dc:creator>
  <cp:lastModifiedBy>Orren Prunckun</cp:lastModifiedBy>
  <cp:revision>1</cp:revision>
  <dcterms:created xsi:type="dcterms:W3CDTF">2019-08-08T04:20:52Z</dcterms:created>
  <dcterms:modified xsi:type="dcterms:W3CDTF">2019-08-08T04:21:49Z</dcterms:modified>
</cp:coreProperties>
</file>