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5DA7-4C60-40D3-A00F-2F0BF7979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CEA599-02FF-4C7B-AEC6-4C6F1392D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EEFD6-D843-43BA-9F58-EEBD49B6A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23A9-2126-44D7-945E-DA05BEA04E1F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CC412-510A-4101-88C0-DC4061CDE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31F71-8421-43A3-9C01-DA6DDD90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3FA-ECB8-41AA-8757-4E7925D3130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6432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255BC-26DD-4219-A52E-36C0A3821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FBC3F2-42AE-43CD-BA0B-A4DE079EB5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55DB1-04A0-43CD-810C-C9690572D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23A9-2126-44D7-945E-DA05BEA04E1F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FC97B-2509-48B0-A36A-26ADFECCE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2F054-C079-4C37-8A02-9E8B993EE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3FA-ECB8-41AA-8757-4E7925D3130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82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CFBA17-E02D-4DDD-9D39-6725C626DE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A85B0C-E0E1-4889-9C64-1A808A83D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88E4B-B7F2-43C2-B262-58797E4A5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23A9-2126-44D7-945E-DA05BEA04E1F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1E7B9-B30A-480B-A565-74C734FE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127D7-3F2B-4FE5-8AD3-AFE1964EC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3FA-ECB8-41AA-8757-4E7925D3130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7512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C9586-8331-43AA-8563-3FC16BA05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1DA421-54B4-49FE-90BF-BE09A11535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1B2F9-D77D-4E84-A331-1F36EB8E1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23A9-2126-44D7-945E-DA05BEA04E1F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098A1-5431-4114-A57F-59EFCD49E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6A629-BF9E-4CBD-A648-7FD221720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3FA-ECB8-41AA-8757-4E7925D3130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27237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43D41-1275-4263-8A23-ECC6049A0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4D42D-E25D-4538-8D11-BF3253D30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736A4-1DD4-4A92-BDBB-2D80A63B2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23A9-2126-44D7-945E-DA05BEA04E1F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4EFA9-1C41-446C-BD51-6B528C956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1B089-C529-4CD3-B38F-8E456C505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3FA-ECB8-41AA-8757-4E7925D3130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0759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99591-749A-440B-A8E6-E1829E782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44030-0A93-4970-BC34-2DF10C063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1EF99-19DD-42AF-8A16-532F2C3D1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23A9-2126-44D7-945E-DA05BEA04E1F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1393-3953-47F0-A733-C6D81F935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4F1C2-3B6C-4206-BDFC-2E0A0B7F0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3FA-ECB8-41AA-8757-4E7925D3130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86660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4FF21-222F-491F-BFD3-29C44A7BA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9AF27-06A5-404A-A1D9-1886DDCD90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947EC1-000B-43B9-8AFE-F579342F0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0377A8-1B9D-48ED-A21B-66685A235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23A9-2126-44D7-945E-DA05BEA04E1F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EFD3F9-072A-48C4-AD7B-557CBACD2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66050F-0717-41DC-B6EB-4604F8DD1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3FA-ECB8-41AA-8757-4E7925D3130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675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98DD9-E02F-45A7-AB75-DD7AD1076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B5505E-86AA-4003-AED9-6411EDE43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E21E55-0D9E-47E9-9BD3-6C3CF47C8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C9177D-95AC-43A9-B96E-4C884ECB77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E10440-9120-47FF-ADD1-5A60E45BD7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D9F102-534D-4E0C-BA87-60CBCED7D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23A9-2126-44D7-945E-DA05BEA04E1F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63B87C-100F-49EC-BA5B-65705DF15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E9D1B3-85CC-4153-9B4E-D42B7A339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3FA-ECB8-41AA-8757-4E7925D3130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599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847E6-D588-4F99-B9A1-3ED88F67D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49A9FB-FFF7-4E92-83F4-95E6CDD00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23A9-2126-44D7-945E-DA05BEA04E1F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93A5AA-FA1B-41FE-AC7E-C5DAD749B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6C95AE-7E59-4643-BF12-8B15985C6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3FA-ECB8-41AA-8757-4E7925D3130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652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24A046-A641-4716-BB8B-E633941AE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23A9-2126-44D7-945E-DA05BEA04E1F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8DEE0F-01EA-4A06-9F6A-D71B8F93D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F2317-E286-404C-8F8D-EEDD381F2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3FA-ECB8-41AA-8757-4E7925D3130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3729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22718-4155-4378-B25A-97192A93C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431FC-C6DF-4AC0-A226-B02433BBE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DC018-E33D-448B-BE3C-292C02461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4C218-91BD-45E9-8802-5DCC78C1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23A9-2126-44D7-945E-DA05BEA04E1F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DED71-B404-409A-8EC2-8F6D017E5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4A2B95-DE34-4478-B267-0B86CC5EA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3FA-ECB8-41AA-8757-4E7925D3130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735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1AE1C-FB71-486B-819B-72E5674B7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20874A-C097-430F-A8B2-50E99AC16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803371-0643-4802-B5C0-D68795D2A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EC15BE-283A-4F97-A982-5A220DEBA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23A9-2126-44D7-945E-DA05BEA04E1F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457E3-DF67-4161-9CBC-9990A5E3E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211E05-C151-4E2F-895F-DF7E41BA9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833FA-ECB8-41AA-8757-4E7925D3130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387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1ADCF8-CBAE-4FAC-BDB3-00C64A34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B8962-BE31-45C5-B5D4-06A34BC98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73164-4BF8-45A1-B804-BFAFD16803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023A9-2126-44D7-945E-DA05BEA04E1F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2C0A1-9EA4-4BF6-9806-79328E2474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0EC10-C874-4100-8F03-6A34899668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833FA-ECB8-41AA-8757-4E7925D3130F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093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5804B-7681-491C-9E29-02A2141E7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Headline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1E37BC-2272-45B5-A1ED-C1C740E193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dirty="0"/>
              <a:t>Get attention</a:t>
            </a:r>
          </a:p>
        </p:txBody>
      </p:sp>
    </p:spTree>
    <p:extLst>
      <p:ext uri="{BB962C8B-B14F-4D97-AF65-F5344CB8AC3E}">
        <p14:creationId xmlns:p14="http://schemas.microsoft.com/office/powerpoint/2010/main" val="1058792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60F9C-FFF4-4EA1-9928-7CB6F7BFD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Call 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C2BD35-AFFF-426F-AF9A-5FBF29B298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dirty="0"/>
              <a:t>Rhetorical question about problem</a:t>
            </a:r>
          </a:p>
        </p:txBody>
      </p:sp>
    </p:spTree>
    <p:extLst>
      <p:ext uri="{BB962C8B-B14F-4D97-AF65-F5344CB8AC3E}">
        <p14:creationId xmlns:p14="http://schemas.microsoft.com/office/powerpoint/2010/main" val="2627998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FD135-BCB5-41B5-B5CC-94C4EF571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Story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B49D3-41FF-4F44-A046-D22F1E126E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Short personal story to illustrate the problem</a:t>
            </a:r>
          </a:p>
        </p:txBody>
      </p:sp>
    </p:spTree>
    <p:extLst>
      <p:ext uri="{BB962C8B-B14F-4D97-AF65-F5344CB8AC3E}">
        <p14:creationId xmlns:p14="http://schemas.microsoft.com/office/powerpoint/2010/main" val="2918117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AAED0-858C-48D8-B88D-6A726057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Solution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4D52CF-3B8F-4706-9FE4-6171A08497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Introduce your solution and show the product</a:t>
            </a:r>
          </a:p>
        </p:txBody>
      </p:sp>
    </p:spTree>
    <p:extLst>
      <p:ext uri="{BB962C8B-B14F-4D97-AF65-F5344CB8AC3E}">
        <p14:creationId xmlns:p14="http://schemas.microsoft.com/office/powerpoint/2010/main" val="3158420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39A6E-D375-4151-B0BE-0B7F65C4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Value Proposition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9575D-4F10-4E17-8C25-EC88AFAFA5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Explain the value proposition/the benefit</a:t>
            </a:r>
          </a:p>
        </p:txBody>
      </p:sp>
    </p:spTree>
    <p:extLst>
      <p:ext uri="{BB962C8B-B14F-4D97-AF65-F5344CB8AC3E}">
        <p14:creationId xmlns:p14="http://schemas.microsoft.com/office/powerpoint/2010/main" val="2253854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59C6B-7000-49E0-A64D-0D9C85A24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Credibility Indicators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ACF7A-E693-40AD-99A7-E53723B10F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Highlight any testimonials/case studies/success stories of solution</a:t>
            </a:r>
          </a:p>
        </p:txBody>
      </p:sp>
    </p:spTree>
    <p:extLst>
      <p:ext uri="{BB962C8B-B14F-4D97-AF65-F5344CB8AC3E}">
        <p14:creationId xmlns:p14="http://schemas.microsoft.com/office/powerpoint/2010/main" val="3956366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0BCF7-1B40-4BA1-AA0B-5E5BD168C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Offer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ACB2F-3571-4818-AEC7-2B4C52DEB6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dirty="0"/>
              <a:t>Explain offer</a:t>
            </a:r>
          </a:p>
        </p:txBody>
      </p:sp>
    </p:spTree>
    <p:extLst>
      <p:ext uri="{BB962C8B-B14F-4D97-AF65-F5344CB8AC3E}">
        <p14:creationId xmlns:p14="http://schemas.microsoft.com/office/powerpoint/2010/main" val="4168354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54C6A-A901-4BAA-B5DB-D868EB3D5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Offer Price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216D8D-4DAE-4236-A511-947037C276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dirty="0"/>
              <a:t>Explain price</a:t>
            </a:r>
          </a:p>
        </p:txBody>
      </p:sp>
    </p:spTree>
    <p:extLst>
      <p:ext uri="{BB962C8B-B14F-4D97-AF65-F5344CB8AC3E}">
        <p14:creationId xmlns:p14="http://schemas.microsoft.com/office/powerpoint/2010/main" val="1665883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F6F9B-3CFC-4412-8920-F1D21CE7C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Call To Action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6C319F-7ED2-4B48-A906-691C6772A1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Explain the action you want the audience to take after listening you 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998704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Sales Script</Template>
  <TotalTime>0</TotalTime>
  <Words>73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Headline</vt:lpstr>
      <vt:lpstr>Call Out</vt:lpstr>
      <vt:lpstr>Story</vt:lpstr>
      <vt:lpstr>Solution</vt:lpstr>
      <vt:lpstr>Value Proposition</vt:lpstr>
      <vt:lpstr>Credibility Indicators</vt:lpstr>
      <vt:lpstr>Offer</vt:lpstr>
      <vt:lpstr>Offer Price</vt:lpstr>
      <vt:lpstr>Call To Action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</dc:title>
  <dc:creator>Orren Prunckun</dc:creator>
  <cp:lastModifiedBy>Orren Prunckun</cp:lastModifiedBy>
  <cp:revision>1</cp:revision>
  <dcterms:created xsi:type="dcterms:W3CDTF">2019-08-08T04:20:52Z</dcterms:created>
  <dcterms:modified xsi:type="dcterms:W3CDTF">2019-08-08T04:21:49Z</dcterms:modified>
</cp:coreProperties>
</file>