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8A77-7243-44F7-B8D1-5EC395729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8019C1-EAF0-4F22-BAC2-ACDAA6021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39974-A4B3-41BE-9992-15FEE833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8AF2D-BE7D-485B-9E8F-DCF84A67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B4D1D-28BA-42ED-BE11-243B799E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98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61A1F-5AD3-48A7-914F-D9F6988B9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45096-AC06-402D-8B89-3669A06F4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1CB58-16B6-4025-8401-3B6B1004A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BC321-D445-49D0-A807-0567097C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31AC2-0AA5-40C3-9D74-392F4D54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453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6541ED-D183-423A-846C-288CB4BBE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F798C-4EA8-45C8-B158-8EEA17340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3D42F-0F8D-4870-8DE4-B4DDEEDE7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FF2CE-3A8D-4DAD-9D24-A4A3FE0B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5B42A-58FB-4C87-B6C7-DFF9C246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9392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4FFAB-A8FF-4824-B401-DB23ED8A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2B440-4738-45DD-8E0A-1C4AE53AE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F5936-CF4F-4FB8-B713-04146E65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BA49B-5C52-490C-9C27-96C9D54E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A26F3-3574-43DA-8312-52CCF6BE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76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C44-56C6-4644-94DC-E6BC78462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11CA9-EF52-48F2-B871-ADF326983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74FF0-AC65-4FDD-80D6-29EA886DA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79751-40BC-4863-AE98-41305968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3F19D-67CA-4B0E-8313-6CED40CE2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327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92797-1893-4D09-B368-F0F13542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EFDF6-FD97-46AA-8E1B-BFF5A9E98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CC2C8-8112-4B59-9405-57C8C2F8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E9BF5-741C-4922-B839-9C0CD8C2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648A8-F559-480E-BE84-9686127E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450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C4B9-6951-4D75-AC95-B6E6786C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3429-D9DC-4C7F-B699-4D3F97AD9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09AB6-D878-4947-AD9C-40CA35A06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0080F-2174-4166-BB4E-093DEF93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7CC9B-BC1C-4B9F-9E57-12D056EB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3CE89-E68D-446D-A120-CF0FE4563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098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B0B5C-1540-4729-B912-83084A30A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575D0-35D8-4992-A8CE-15590E7C7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9DE5E-470A-4499-8A4F-4B49C1449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8E569-08EF-4EB7-B396-09D127EC9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672E34-087B-4937-B5DD-99FCD7ABC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1B87C0-2B28-4CC7-8972-90B1E0B4D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821BFF-9E47-4830-9E8D-6FB0DFB4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E00E2-342E-433C-AAA4-576EDFBF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563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39438-EEDD-4244-B3F7-3C0DD144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0E396-0BFC-41F3-91EE-A4C201B4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3BED21-81B7-4B41-8438-511ABEE3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0D5E7-EB84-4906-B238-A903510E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843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907DCB-4B8B-4A49-82F6-6BE1A0BB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046C4-E109-4431-A9E2-BF12019D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9E9F5-D90F-4602-A263-15F41C8E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82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E021F-0128-4E68-BE03-C7EEE2A28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60886-B90F-439C-AEE0-D5B748F39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88DBE-FE43-4CC4-A960-6A22359FB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E7AF8-65BA-40D1-A047-49D6E107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3F097-7EBD-4021-B0CF-32DA3DA7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E9E77-F53A-47B2-8DF9-770E59AC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802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666E9-F7D3-4A9D-8E06-AF4D2289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6EE70-4567-4E7F-A486-B3D8B72B0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F674A-47FF-4E3D-9809-1831C74F5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73846-5F4E-492B-BE11-D18D9A55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387E7-A7F1-42A2-858B-520723C4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A53AA-FE97-41BA-81B0-56618A36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29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F42D2B-14FD-4EBA-8183-18D3BF8E6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4DD94-DDC0-4776-B030-C58672005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ABB9-067C-4679-AE17-47EE966CC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1F070-9E44-48F6-82B3-BA8CA5D13FBE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F5088-7AE3-44DA-8B06-7651E4110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EE840-AC71-474C-92E1-D785032FE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67DA-7177-4A65-8AD6-737A1606D27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54920-F97D-4FAB-9F90-636E59ADD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Hook With Open Loop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7C0CA-ABF9-4E7D-AF3D-03204F8323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745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3B048-5C44-41B1-8F4F-7EB80C44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Explain The Problem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50E23-3889-4ADE-B892-985B16A2A8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527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4486-173D-4E60-A9EB-A85ED2E53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Introduce 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E25A0-095F-4C7C-9F15-8E1748B79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125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24047-3BE3-4E9D-8697-DC2A1311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Introduce Yourself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09634-4A50-4673-808B-8697E04710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635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70F06-427C-4B53-9891-A19187992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Details Of How You Deliver The 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10343-CF2F-4B83-B5DE-AC21878481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965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145AE-6D40-424B-8552-9B786AFB8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Close The Loop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35763-2E6E-4FE3-A2DB-D16B38DA3E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5793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Pitch</Template>
  <TotalTime>0</TotalTime>
  <Words>21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Hook With Open Loop</vt:lpstr>
      <vt:lpstr>Explain The Problem</vt:lpstr>
      <vt:lpstr>Introduce Solution</vt:lpstr>
      <vt:lpstr>Introduce Yourself</vt:lpstr>
      <vt:lpstr>Details Of How You Deliver The Solution</vt:lpstr>
      <vt:lpstr>Close The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Hook with open loop</dc:title>
  <dc:creator>Orren Prunckun</dc:creator>
  <cp:lastModifiedBy>Orren Prunckun</cp:lastModifiedBy>
  <cp:revision>2</cp:revision>
  <dcterms:created xsi:type="dcterms:W3CDTF">2019-08-08T04:16:52Z</dcterms:created>
  <dcterms:modified xsi:type="dcterms:W3CDTF">2019-08-08T04:19:33Z</dcterms:modified>
</cp:coreProperties>
</file>